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</p:sldIdLst>
  <p:sldSz cx="6858000" cy="9144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5FB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20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ocuments\РАБОТА\фоны для презентаций\psd-photoshop-frames_1809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66" y="2214546"/>
            <a:ext cx="7572404" cy="4143404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sz="6600" b="1" spc="2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6600" b="1" spc="200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Энциклопедия</a:t>
            </a:r>
            <a:r>
              <a:rPr lang="ru-RU" sz="6600" b="1" spc="2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6600" b="1" spc="200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5FB13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безопасности</a:t>
            </a:r>
            <a:endParaRPr lang="ru-RU" sz="6600" b="1" dirty="0">
              <a:ln w="2857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F5FB13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C:\Users\Елена\Documents\ДЕТСТВО\ПДД\4f5a1befddb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90" y="5572132"/>
            <a:ext cx="25003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ена\Desktop\13489539-Snorkeling-kid-Stock-Vector-cartoon-swim-divin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28670" y="6000760"/>
            <a:ext cx="2041939" cy="242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лена\Documents\ДЕТСТВО\ПДД\hello_html_ma4441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6" y="785786"/>
            <a:ext cx="17145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лена\Documents\РАБОТА\Картинки-рисунки\1266662_html_54b5f8d4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60" y="785786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лена\Documents\РАБОТА\фоны для презентаций\psd-photoshop-frames_1809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1643042"/>
            <a:ext cx="5857916" cy="1524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В альбоме </a:t>
            </a:r>
            <a:r>
              <a:rPr lang="ru-RU" sz="2800" dirty="0" smtClean="0">
                <a:latin typeface="Comic Sans MS" pitchFamily="66" charset="0"/>
              </a:rPr>
              <a:t>«Энциклопедии Безопасности» </a:t>
            </a:r>
            <a:r>
              <a:rPr lang="ru-RU" sz="2800" dirty="0" smtClean="0">
                <a:latin typeface="Comic Sans MS" pitchFamily="66" charset="0"/>
              </a:rPr>
              <a:t>собраны не только подборка художественной литературы, картинный материал, но и памятки и консультации для родителей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Picture 2" descr="C:\Users\Елена\Desktop\вайбер\IMAG5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94" y="4357686"/>
            <a:ext cx="5286760" cy="3458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лена\Documents\РАБОТА\фоны для презентаций\psd-photoshop-frames_1809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6" name="Picture 3" descr="C:\Users\Елена\Desktop\вайбер\IMAG5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466" y="801003"/>
            <a:ext cx="5080025" cy="3334060"/>
          </a:xfrm>
          <a:prstGeom prst="rect">
            <a:avLst/>
          </a:prstGeom>
          <a:noFill/>
        </p:spPr>
      </p:pic>
      <p:pic>
        <p:nvPicPr>
          <p:cNvPr id="7" name="Picture 6" descr="C:\Users\Елена\Desktop\вайбер\IMAG53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32" y="4572000"/>
            <a:ext cx="5198391" cy="340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лена\Documents\РАБОТА\фоны для презентаций\psd-photoshop-frames_1809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028" name="Picture 4" descr="C:\Users\Елена\Desktop\вайбер\IMAG5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46" y="4572000"/>
            <a:ext cx="4897724" cy="3394202"/>
          </a:xfrm>
          <a:prstGeom prst="rect">
            <a:avLst/>
          </a:prstGeom>
          <a:noFill/>
        </p:spPr>
      </p:pic>
      <p:pic>
        <p:nvPicPr>
          <p:cNvPr id="12" name="Picture 5" descr="C:\Users\Елена\Desktop\вайбер\IMAG5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32" y="928662"/>
            <a:ext cx="5096938" cy="3287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</Words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Энциклопедия безопасности</vt:lpstr>
      <vt:lpstr>В альбоме «Энциклопедии Безопасности» собраны не только подборка художественной литературы, картинный материал, но и памятки и консультации для родителей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Энциклопедия безопасности</dc:title>
  <dc:creator>Elena Guseva</dc:creator>
  <cp:lastModifiedBy>Елена</cp:lastModifiedBy>
  <cp:revision>2</cp:revision>
  <dcterms:created xsi:type="dcterms:W3CDTF">2017-06-04T12:27:56Z</dcterms:created>
  <dcterms:modified xsi:type="dcterms:W3CDTF">2017-06-04T18:53:32Z</dcterms:modified>
</cp:coreProperties>
</file>